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12191969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99" d="100"/>
          <a:sy n="99" d="100"/>
        </p:scale>
        <p:origin x="96" y="6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
<Relationships xmlns="http://schemas.openxmlformats.org/package/2006/relationships"><Relationship Id="rId3" Type="http://schemas.openxmlformats.org/officeDocument/2006/relationships/presProps" Target="presProps.xml"/><Relationship Id="rId6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2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0EB6523-02B8-4A88-91E1-73E36FBE177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BB025D7-E31F-49EA-88EF-18B9191B0C5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8BE9E26-DE25-4E8B-BB22-729F9C106D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DF41D2A-8841-4392-9D31-1A733E4B00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BE721F1-8328-4025-9A13-1FDAB94E86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12931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6C1A11-3FDD-4EAC-9D01-D7DC28B2B9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EBEB6B6-BEAE-4F0B-AF5F-88A33104C5A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8B8BBEA-D591-4442-A642-D45A4A0AF6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E7779E5-4DEE-48D1-B72A-7BA8583EAD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DDD193D-6EC7-4CA1-8D9A-E7B7722D77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7864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470AE62-358E-43AE-8C64-B9287B78FD6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7E94399-E83A-4A1A-B54D-4CF1601B6C8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F4A774F-ED81-46FF-BF81-F4A13C065C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92C7CB4-2A17-41D9-BECC-A5E6F9EF85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E971051-DF8A-4A64-80B3-271C1E5F6E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36869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DFBDB9-C676-4E80-9218-F8D289FB259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035580F-90EF-41CC-AE0C-AFE69382238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176F084-80EB-489F-AAF3-6383723F7B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6539837-6565-495D-948E-0C720B7B5D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ABB4BC4-E731-40E0-9EC9-3C4420B14E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00903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94FA789-CB28-495C-A130-179F33E005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BF0C9C6-8AF9-4B4A-932A-26BB9B6F41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872A662-F632-453D-8291-0D27FB2783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13D0F37-DB50-40DF-A15D-B43B7ED2D3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A15EDF3-0668-4CDD-B837-46CC73C0FF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87148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3F519A-D7CE-43D7-9BBA-223B266A797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B528B9B-50E1-4B98-8D5E-EF3E6BA9ADB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B01A3AE-D203-47B0-9DA0-72C397972E4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6C4EB80-C051-4F8A-8044-FD99DC88BA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AC44BD-551A-41B8-AB33-82312887CD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5BC36-299A-4713-8AAF-4625755FB7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15376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50F895-9D35-48D2-9533-DA48F0D359B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C89C5C7-93D0-46CE-A362-7787E1207F6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888F67C-E05B-49F9-BA15-5EADBE5F3EA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9F9DCCC-DDA0-4FD3-B38C-65DDC0D276D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34005DB-83B7-4DA7-9F9E-1768C530BC9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4CC53FD5-3499-4DA6-9D35-62D8719943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92BBF0F-9DB6-4151-A5D1-73920D45A0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CED117B-5F63-48F0-94EC-6B302B896E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62112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5EC195-8781-4F1F-9D5B-94F89B41085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D7518E6-3B5C-46F8-ABF1-30DB820401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0A7E26D2-2A13-48E9-98CF-58C4DFD77D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7BD8B42-D8FC-4AFB-856D-CEF7236F30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08002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4E6CEAB-B1F2-4F74-B8B1-F1ECA55495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F67288C-475D-4D29-AF0B-554BAFF045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8A77789-BAD6-49A9-B91D-645EC42550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65745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357D2B-5B33-4623-8A0A-986F3A027AD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147EEDD-4590-481F-8413-875DE8845EF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04A4527-F304-4543-B38D-E10075A59A7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1C2BD55-3B40-4BA6-B09C-6BF4338A36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542FC8E-194E-4D15-946B-E112C90239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14AFB15-705C-4D8F-9803-C32497FC60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14427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C2B28EB-1052-4587-94FB-B5083F78BAD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DB7A42C-2832-45E7-94B9-B7B91D266FF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7E1E60A-959D-4AEF-90C2-E90C7C45F0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D089FD6-9172-47B9-A243-137C7BB4D1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07808B5-FEDF-4DCC-9A08-F31B7B081E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E2FF39-A729-4317-8B63-D099AD5DAF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15067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7411515-5B05-49CC-8F45-04A458F2803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1AB04E3-0A16-4ED2-9F08-9CBE8C25FED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A643978-F2C2-40BA-860D-20E9B62D351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23EAAA6-5E9B-4ABC-A3C1-37CAF86975B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4B78F70-6803-4205-8F5F-CE6A9AE8518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61390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"/>
          <p:cNvSpPr/>
          <p:nvPr/>
        </p:nvSpPr>
        <p:spPr>
          <a:xfrm>
            <a:off x="457200" y="457200"/>
            <a:ext cx="5676900" cy="596900"/>
          </a:xfrm>
          <a:prstGeom prst="rect"/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cxnSp>
        <p:nvCxnSpPr>
          <p:cNvPr id="3" name=""/>
          <p:cNvCxnSpPr/>
          <p:nvPr/>
        </p:nvCxnSpPr>
        <p:spPr>
          <a:xfrm>
            <a:off x="800100" y="787400"/>
            <a:ext cx="0" cy="2667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4" name=""/>
          <p:cNvCxnSpPr/>
          <p:nvPr/>
        </p:nvCxnSpPr>
        <p:spPr>
          <a:xfrm>
            <a:off x="2044700" y="787400"/>
            <a:ext cx="0" cy="2667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5" name=""/>
          <p:cNvCxnSpPr/>
          <p:nvPr/>
        </p:nvCxnSpPr>
        <p:spPr>
          <a:xfrm>
            <a:off x="4114800" y="787400"/>
            <a:ext cx="0" cy="2667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6" name=""/>
          <p:cNvCxnSpPr/>
          <p:nvPr/>
        </p:nvCxnSpPr>
        <p:spPr>
          <a:xfrm>
            <a:off x="5765800" y="787400"/>
            <a:ext cx="0" cy="2667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7" name=""/>
          <p:cNvSpPr/>
          <p:nvPr/>
        </p:nvSpPr>
        <p:spPr>
          <a:xfrm>
            <a:off x="685800" y="508000"/>
            <a:ext cx="2286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A</a:t>
            </a:r>
          </a:p>
        </p:txBody>
      </p:sp>
      <p:sp>
        <p:nvSpPr>
          <p:cNvPr id="8" name=""/>
          <p:cNvSpPr/>
          <p:nvPr/>
        </p:nvSpPr>
        <p:spPr>
          <a:xfrm>
            <a:off x="1930400" y="508000"/>
            <a:ext cx="2286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B</a:t>
            </a:r>
          </a:p>
        </p:txBody>
      </p:sp>
      <p:sp>
        <p:nvSpPr>
          <p:cNvPr id="9" name=""/>
          <p:cNvSpPr/>
          <p:nvPr/>
        </p:nvSpPr>
        <p:spPr>
          <a:xfrm>
            <a:off x="4000500" y="508000"/>
            <a:ext cx="2286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C</a:t>
            </a:r>
          </a:p>
        </p:txBody>
      </p:sp>
      <p:sp>
        <p:nvSpPr>
          <p:cNvPr id="10" name=""/>
          <p:cNvSpPr/>
          <p:nvPr/>
        </p:nvSpPr>
        <p:spPr>
          <a:xfrm>
            <a:off x="5651500" y="508000"/>
            <a:ext cx="2286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D</a:t>
            </a:r>
          </a:p>
        </p:txBody>
      </p:sp>
      <p:cxnSp>
        <p:nvCxnSpPr>
          <p:cNvPr id="11" name=""/>
          <p:cNvCxnSpPr/>
          <p:nvPr/>
        </p:nvCxnSpPr>
        <p:spPr>
          <a:xfrm>
            <a:off x="806450" y="895350"/>
            <a:ext cx="12319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12" name=""/>
          <p:cNvCxnSpPr/>
          <p:nvPr/>
        </p:nvCxnSpPr>
        <p:spPr>
          <a:xfrm>
            <a:off x="2051050" y="895350"/>
            <a:ext cx="20574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13" name=""/>
          <p:cNvCxnSpPr/>
          <p:nvPr/>
        </p:nvCxnSpPr>
        <p:spPr>
          <a:xfrm>
            <a:off x="4121150" y="895350"/>
            <a:ext cx="16383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Application>Msc-generator</Application>
  <PresentationFormat>Widescreen</PresentationFormat>
  <Slides>1</Slide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Gabor Nemeth</dc:creator>
  <cp:lastModifiedBy>Gabor Nemeth</cp:lastModifiedBy>
  <cp:revision>1</cp:revision>
  <dcterms:created xsi:type="dcterms:W3CDTF">2022-02-16T11:34:08Z</dcterms:created>
  <dcterms:modified xsi:type="dcterms:W3CDTF">2022-02-16T11:43:55Z</dcterms:modified>
</cp:coreProperties>
</file>

<file path=docProps/thumbnail.jpeg>
</file>